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83" r:id="rId5"/>
    <p:sldId id="279" r:id="rId6"/>
    <p:sldId id="261" r:id="rId7"/>
    <p:sldId id="284" r:id="rId8"/>
    <p:sldId id="28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earningapps.org/view14810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3833091" y="350982"/>
            <a:ext cx="4073236" cy="72967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 на урок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9D95FF-70C5-4626-8B97-8ED8AAAF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386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644BB79D-0B66-4AD4-B07B-AC465DD24072}"/>
              </a:ext>
            </a:extLst>
          </p:cNvPr>
          <p:cNvSpPr/>
          <p:nvPr/>
        </p:nvSpPr>
        <p:spPr>
          <a:xfrm>
            <a:off x="696046" y="3696732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9C501358-44A2-4318-B387-62F85009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3131127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: двойная изогнутая линия 6">
            <a:extLst>
              <a:ext uri="{FF2B5EF4-FFF2-40B4-BE49-F238E27FC236}">
                <a16:creationId xmlns:a16="http://schemas.microsoft.com/office/drawing/2014/main" xmlns="" id="{7F730561-A111-49BE-9B5C-C0674A4493D9}"/>
              </a:ext>
            </a:extLst>
          </p:cNvPr>
          <p:cNvSpPr/>
          <p:nvPr/>
        </p:nvSpPr>
        <p:spPr>
          <a:xfrm>
            <a:off x="5812809" y="1417287"/>
            <a:ext cx="5532853" cy="312808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95854"/>
              <a:gd name="adj8" fmla="val -7680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Прозвенел звонок.</a:t>
            </a:r>
            <a:br>
              <a:rPr lang="ru-RU" sz="4000" dirty="0"/>
            </a:br>
            <a:r>
              <a:rPr lang="ru-RU" sz="4000" dirty="0"/>
              <a:t>Начался урок.</a:t>
            </a:r>
            <a:br>
              <a:rPr lang="ru-RU" sz="4000" dirty="0"/>
            </a:br>
            <a:r>
              <a:rPr lang="ru-RU" sz="4000" dirty="0"/>
              <a:t>Стали ровно, тихо сели.</a:t>
            </a:r>
            <a:br>
              <a:rPr lang="ru-RU" sz="4000" dirty="0"/>
            </a:br>
            <a:r>
              <a:rPr lang="ru-RU" sz="4000" dirty="0"/>
              <a:t>На меня все посмотрели.</a:t>
            </a:r>
            <a:endParaRPr lang="ru-RU" sz="4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3158835" y="1604817"/>
            <a:ext cx="5684981" cy="19234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Разделительный мягкий знак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331855" y="350982"/>
            <a:ext cx="2886363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F9678D6-D5A1-4B01-99FC-934F082853E2}"/>
              </a:ext>
            </a:extLst>
          </p:cNvPr>
          <p:cNvSpPr/>
          <p:nvPr/>
        </p:nvSpPr>
        <p:spPr>
          <a:xfrm>
            <a:off x="4331855" y="3957513"/>
            <a:ext cx="3412898" cy="6237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Повторение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xmlns="" id="{B8C6AA93-07D9-4B05-823D-66586B51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386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E641A7C-8967-43A7-B1E7-74E997BD11B8}"/>
              </a:ext>
            </a:extLst>
          </p:cNvPr>
          <p:cNvSpPr/>
          <p:nvPr/>
        </p:nvSpPr>
        <p:spPr>
          <a:xfrm>
            <a:off x="696046" y="3696732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D840012F-6534-4FD2-8B1A-DE59D9B3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3131127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276437" y="407563"/>
            <a:ext cx="4290514" cy="612745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63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82" y="1198486"/>
            <a:ext cx="1149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в 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бушевала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метел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Хлоп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снега круж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воздухе. Утром 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юга утихла. На снегу видны за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 птич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ды. Над ел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прол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стайка клестов. Они стали клевать 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мена ш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шек.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Но-чью,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ме-тель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915052" y="1944210"/>
            <a:ext cx="2277122" cy="88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345" t="34952" r="20413" b="39676"/>
          <a:stretch/>
        </p:blipFill>
        <p:spPr>
          <a:xfrm>
            <a:off x="251843" y="1260006"/>
            <a:ext cx="11688623" cy="40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5203536" y="376959"/>
            <a:ext cx="3913831" cy="85703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64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0295190-1264-4868-95E4-9635B1C9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003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0A116CB-AECB-4540-B986-810177B56DAD}"/>
              </a:ext>
            </a:extLst>
          </p:cNvPr>
          <p:cNvSpPr/>
          <p:nvPr/>
        </p:nvSpPr>
        <p:spPr>
          <a:xfrm>
            <a:off x="558799" y="4003964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66A25934-3C3A-4D71-9ED1-C04EAECC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" y="3408693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: двойная изогнутая линия 10">
            <a:extLst>
              <a:ext uri="{FF2B5EF4-FFF2-40B4-BE49-F238E27FC236}">
                <a16:creationId xmlns:a16="http://schemas.microsoft.com/office/drawing/2014/main" xmlns="" id="{307A11BA-D28C-4857-A9B1-A5C344AB9108}"/>
              </a:ext>
            </a:extLst>
          </p:cNvPr>
          <p:cNvSpPr/>
          <p:nvPr/>
        </p:nvSpPr>
        <p:spPr>
          <a:xfrm>
            <a:off x="5066347" y="1485574"/>
            <a:ext cx="4956543" cy="21809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1276"/>
              <a:gd name="adj8" fmla="val -6855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Главная мысль: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Это счастье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Радоваться мелочам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Выноска: двойная изогнутая линия 10">
            <a:extLst>
              <a:ext uri="{FF2B5EF4-FFF2-40B4-BE49-F238E27FC236}">
                <a16:creationId xmlns:a16="http://schemas.microsoft.com/office/drawing/2014/main" xmlns="" id="{307A11BA-D28C-4857-A9B1-A5C344AB9108}"/>
              </a:ext>
            </a:extLst>
          </p:cNvPr>
          <p:cNvSpPr/>
          <p:nvPr/>
        </p:nvSpPr>
        <p:spPr>
          <a:xfrm>
            <a:off x="5804673" y="3918055"/>
            <a:ext cx="5034962" cy="245611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2604"/>
              <a:gd name="adj6" fmla="val -29563"/>
              <a:gd name="adj7" fmla="val 27475"/>
              <a:gd name="adj8" fmla="val -819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Слова с разделительным мягким знаком: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Счастье, ненастье.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1080654" y="1708727"/>
            <a:ext cx="2759825" cy="2529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Деревья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Здоровье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Обезьяна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Шалунья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419598" y="350982"/>
            <a:ext cx="3783369" cy="77377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65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903F1DA-6101-499C-94BD-693D44A1A398}"/>
              </a:ext>
            </a:extLst>
          </p:cNvPr>
          <p:cNvSpPr/>
          <p:nvPr/>
        </p:nvSpPr>
        <p:spPr>
          <a:xfrm>
            <a:off x="4546136" y="1708727"/>
            <a:ext cx="2759825" cy="2529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Дождь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Медведь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Декабрь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Играть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082C43E-5E99-497E-A835-B2DC5E0DFF08}"/>
              </a:ext>
            </a:extLst>
          </p:cNvPr>
          <p:cNvSpPr/>
          <p:nvPr/>
        </p:nvSpPr>
        <p:spPr>
          <a:xfrm>
            <a:off x="8011618" y="1708727"/>
            <a:ext cx="3281222" cy="25290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Льдина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Больница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Альбом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Коньки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BD5B4C5-D7DE-4BCB-A647-D20537F25D37}"/>
              </a:ext>
            </a:extLst>
          </p:cNvPr>
          <p:cNvSpPr/>
          <p:nvPr/>
        </p:nvSpPr>
        <p:spPr>
          <a:xfrm>
            <a:off x="899620" y="465027"/>
            <a:ext cx="3121891" cy="83499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Разделительный </a:t>
            </a:r>
          </a:p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ь знак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FFC64D7-ECD7-4520-B4E4-09F69120B155}"/>
              </a:ext>
            </a:extLst>
          </p:cNvPr>
          <p:cNvSpPr/>
          <p:nvPr/>
        </p:nvSpPr>
        <p:spPr>
          <a:xfrm>
            <a:off x="4673600" y="4551439"/>
            <a:ext cx="2526190" cy="166292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Ь знак – показатель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мягкости на конце слова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878B1A3-E66C-4563-A56A-48DA4E41795D}"/>
              </a:ext>
            </a:extLst>
          </p:cNvPr>
          <p:cNvSpPr/>
          <p:nvPr/>
        </p:nvSpPr>
        <p:spPr>
          <a:xfrm>
            <a:off x="8067962" y="4671051"/>
            <a:ext cx="3168534" cy="154331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Ь знак – показатель мягкости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 корне слова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DFFDE3-7586-4EFC-80B3-B193FBE9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5258426"/>
            <a:ext cx="1955512" cy="13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AC94448-C451-4969-A5E8-D5ABE722DCAD}"/>
              </a:ext>
            </a:extLst>
          </p:cNvPr>
          <p:cNvSpPr/>
          <p:nvPr/>
        </p:nvSpPr>
        <p:spPr>
          <a:xfrm>
            <a:off x="839816" y="4979842"/>
            <a:ext cx="481676" cy="3388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ACA5D1BD-C147-4F09-B41F-DF0EDF55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526739"/>
            <a:ext cx="1245063" cy="12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239491" y="384467"/>
            <a:ext cx="3124197" cy="71119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6D9C53-7645-4A8E-9CD0-A67705D5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6" y="4521776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65A2C28-F7E0-41AC-8629-932AB8E94911}"/>
              </a:ext>
            </a:extLst>
          </p:cNvPr>
          <p:cNvSpPr/>
          <p:nvPr/>
        </p:nvSpPr>
        <p:spPr>
          <a:xfrm>
            <a:off x="1310985" y="4003964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C6B0ABE-8952-4025-BD86-512D2422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2" y="3429000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7DB67025-B65D-46BB-8DA5-AE1F9247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73" y="2144734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78432DD5-A2B6-4C6F-A7FF-873524AB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55" y="4471349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963F09C-D9CC-45AE-874C-1D9494EDD6E2}"/>
              </a:ext>
            </a:extLst>
          </p:cNvPr>
          <p:cNvSpPr/>
          <p:nvPr/>
        </p:nvSpPr>
        <p:spPr>
          <a:xfrm>
            <a:off x="5045363" y="1670630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B3B9450-4629-4906-8944-CA709928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1" y="1095666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2E63F88-45DC-4334-9541-DE15E6AB122E}"/>
              </a:ext>
            </a:extLst>
          </p:cNvPr>
          <p:cNvSpPr/>
          <p:nvPr/>
        </p:nvSpPr>
        <p:spPr>
          <a:xfrm>
            <a:off x="8721292" y="3898695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7B1365B0-BF6E-4E39-AEAB-AB3D7E14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92" y="3295073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086D969-A466-492F-99CB-31FE8B77E8EC}"/>
              </a:ext>
            </a:extLst>
          </p:cNvPr>
          <p:cNvSpPr/>
          <p:nvPr/>
        </p:nvSpPr>
        <p:spPr>
          <a:xfrm>
            <a:off x="1221654" y="5669394"/>
            <a:ext cx="1885949" cy="6428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Сложно!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F838898-8085-4D37-89FB-5B16358ACE1A}"/>
              </a:ext>
            </a:extLst>
          </p:cNvPr>
          <p:cNvSpPr/>
          <p:nvPr/>
        </p:nvSpPr>
        <p:spPr>
          <a:xfrm>
            <a:off x="5046446" y="3289195"/>
            <a:ext cx="1852613" cy="609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Легко!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DAD1B35D-E788-4AD8-835A-47E347F6BB56}"/>
              </a:ext>
            </a:extLst>
          </p:cNvPr>
          <p:cNvSpPr/>
          <p:nvPr/>
        </p:nvSpPr>
        <p:spPr>
          <a:xfrm>
            <a:off x="8553450" y="5544127"/>
            <a:ext cx="1979758" cy="6777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Хорошо!</a:t>
            </a:r>
          </a:p>
        </p:txBody>
      </p:sp>
    </p:spTree>
    <p:extLst>
      <p:ext uri="{BB962C8B-B14F-4D97-AF65-F5344CB8AC3E}">
        <p14:creationId xmlns:p14="http://schemas.microsoft.com/office/powerpoint/2010/main" val="22281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613891" y="2078180"/>
            <a:ext cx="6964218" cy="158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знаю про разделительный мягкий знак ….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167908" y="386195"/>
            <a:ext cx="3071091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урока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0295190-1264-4868-95E4-9635B1C9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003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F7F7916-DED4-42F0-B3B8-755EB4A58962}"/>
              </a:ext>
            </a:extLst>
          </p:cNvPr>
          <p:cNvSpPr/>
          <p:nvPr/>
        </p:nvSpPr>
        <p:spPr>
          <a:xfrm>
            <a:off x="577272" y="4003964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EB83D6E4-73CB-434C-BFC0-C25CA106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429000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2613891" y="2078180"/>
            <a:ext cx="6964218" cy="158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Учебник страница 38, упражнение 67.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167908" y="386195"/>
            <a:ext cx="3529032" cy="122066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работа</a:t>
            </a:r>
            <a:endParaRPr lang="ru-RU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D0295190-1264-4868-95E4-9635B1C9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003"/>
            <a:ext cx="3036166" cy="2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F7F7916-DED4-42F0-B3B8-755EB4A58962}"/>
              </a:ext>
            </a:extLst>
          </p:cNvPr>
          <p:cNvSpPr/>
          <p:nvPr/>
        </p:nvSpPr>
        <p:spPr>
          <a:xfrm>
            <a:off x="577272" y="4003964"/>
            <a:ext cx="822037" cy="5726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EB83D6E4-73CB-434C-BFC0-C25CA106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429000"/>
            <a:ext cx="1722582" cy="17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110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user</cp:lastModifiedBy>
  <cp:revision>96</cp:revision>
  <dcterms:created xsi:type="dcterms:W3CDTF">2019-11-21T05:15:03Z</dcterms:created>
  <dcterms:modified xsi:type="dcterms:W3CDTF">2024-02-07T13:47:42Z</dcterms:modified>
</cp:coreProperties>
</file>